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69" r:id="rId10"/>
    <p:sldId id="268" r:id="rId11"/>
    <p:sldId id="274" r:id="rId12"/>
    <p:sldId id="267" r:id="rId13"/>
    <p:sldId id="265" r:id="rId14"/>
    <p:sldId id="264" r:id="rId15"/>
    <p:sldId id="263" r:id="rId16"/>
    <p:sldId id="262" r:id="rId17"/>
    <p:sldId id="273" r:id="rId18"/>
    <p:sldId id="27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9DAA0-C759-424E-8749-B2D0F3C9642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B7DD3-ED89-4468-BDD2-E63F9BECC8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EF76-62F0-4CAE-8B7F-2AD9AB4C8C61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EE4B8-B5A7-4953-83DC-FEF9016D2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ЗВІТ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завідувача комунального закладу освіти</a:t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“Дошкільний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навчальний заклад (ясла-садок)</a:t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комбінованого типу №12 </a:t>
            </a: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“Журавлик”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Синельниківської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міської 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2020 – 2021 навчальний рік</a:t>
            </a:r>
            <a:b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колективом та 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5877272"/>
            <a:ext cx="228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 червня 2021 року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“Безпека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дорозі”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0917_120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464495" cy="4525963"/>
          </a:xfrm>
        </p:spPr>
      </p:pic>
      <p:pic>
        <p:nvPicPr>
          <p:cNvPr id="5" name="Рисунок 4" descr="20200917_12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39248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Тиждень БЖД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91113_153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6034617" cy="4525963"/>
          </a:xfrm>
        </p:spPr>
      </p:pic>
      <p:pic>
        <p:nvPicPr>
          <p:cNvPr id="5" name="Рисунок 4" descr="20191113_155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995936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Гурток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“Дзвіночки”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10317_1103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946382" cy="4627084"/>
          </a:xfrm>
          <a:prstGeom prst="rect">
            <a:avLst/>
          </a:prstGeom>
        </p:spPr>
      </p:pic>
      <p:pic>
        <p:nvPicPr>
          <p:cNvPr id="5" name="Содержимое 4" descr="IMG_20210316_105519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204864"/>
            <a:ext cx="4968552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Stream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- освіта 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Конкурси 2021\Досвід Осауленко Люд.Ів\Осередок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5076056" cy="381642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Конкурси 2021\Досвід Осауленко Люд.Ів\Осередок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514806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Конкурси 2021\Досвід Осауленко Люд.Ів\Осередок\Слайд13.JPG"/>
          <p:cNvPicPr>
            <a:picLocks noChangeAspect="1" noChangeArrowheads="1"/>
          </p:cNvPicPr>
          <p:nvPr/>
        </p:nvPicPr>
        <p:blipFill>
          <a:blip r:embed="rId2" cstate="print"/>
          <a:srcRect l="3252" t="13251" r="4054"/>
          <a:stretch>
            <a:fillRect/>
          </a:stretch>
        </p:blipFill>
        <p:spPr bwMode="auto">
          <a:xfrm>
            <a:off x="4572000" y="3140968"/>
            <a:ext cx="4427984" cy="371703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Конкурси 2021\Досвід Осауленко Люд.Ів\Осередок\Слайд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140968"/>
            <a:ext cx="4499992" cy="3717032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Конкурси 2021\Досвід Осауленко Люд.Ів\Осередок\Слайд6.JPG"/>
          <p:cNvPicPr>
            <a:picLocks noChangeAspect="1" noChangeArrowheads="1"/>
          </p:cNvPicPr>
          <p:nvPr/>
        </p:nvPicPr>
        <p:blipFill>
          <a:blip r:embed="rId4" cstate="print"/>
          <a:srcRect t="5901"/>
          <a:stretch>
            <a:fillRect/>
          </a:stretch>
        </p:blipFill>
        <p:spPr bwMode="auto">
          <a:xfrm>
            <a:off x="2555776" y="0"/>
            <a:ext cx="4427984" cy="3125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“Великоднє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дерево”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0430_100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3394472" cy="4525963"/>
          </a:xfrm>
        </p:spPr>
      </p:pic>
      <p:pic>
        <p:nvPicPr>
          <p:cNvPr id="6" name="Рисунок 5" descr="IMG_20210430_100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3384376" cy="45125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Навчаємося сервірувати столи за правилами етикету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00210_110156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536504" cy="3024336"/>
          </a:xfrm>
          <a:prstGeom prst="rect">
            <a:avLst/>
          </a:prstGeom>
        </p:spPr>
      </p:pic>
      <p:pic>
        <p:nvPicPr>
          <p:cNvPr id="6" name="Рисунок 5" descr="20200210_1056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3717032"/>
            <a:ext cx="4320480" cy="3024336"/>
          </a:xfrm>
          <a:prstGeom prst="rect">
            <a:avLst/>
          </a:prstGeom>
        </p:spPr>
      </p:pic>
      <p:pic>
        <p:nvPicPr>
          <p:cNvPr id="4" name="Рисунок 3" descr="20200210_1053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3888432" cy="30044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10218_100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769772" cy="3693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“Свято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Стрітеня”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0218_1023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412776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“Свято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Стрітеня”</a:t>
            </a:r>
            <a:endParaRPr lang="ru-RU" dirty="0"/>
          </a:p>
        </p:txBody>
      </p:sp>
      <p:pic>
        <p:nvPicPr>
          <p:cNvPr id="4" name="Содержимое 3" descr="IMG_20210218_112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032447" cy="4525963"/>
          </a:xfrm>
        </p:spPr>
      </p:pic>
      <p:pic>
        <p:nvPicPr>
          <p:cNvPr id="7" name="Рисунок 6" descr="IMG_20210218_111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363838" cy="448511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Випускний у садочку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0527_100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9750"/>
          <a:stretch>
            <a:fillRect/>
          </a:stretch>
        </p:blipFill>
        <p:spPr>
          <a:xfrm rot="5400000">
            <a:off x="66229" y="1670076"/>
            <a:ext cx="5112568" cy="4886003"/>
          </a:xfrm>
        </p:spPr>
      </p:pic>
      <p:pic>
        <p:nvPicPr>
          <p:cNvPr id="5" name="Рисунок 4" descr="20210527_10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99992" y="2204864"/>
            <a:ext cx="5112568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Даний звіт зроблений на підставі наказу Міністерства освіти і науки України від 23.03.2015 №178, зміст звіту зроблений на підставі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“Положення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 порядок звітування керівників дошкільних, загальноосвітніх та професійно технічних навчальних закладів перед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педколективом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громадськістю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“Перше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червня - День захисту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дітей”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6ebe5788c560cdd93d2acb8500036bc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6034617" cy="5102027"/>
          </a:xfrm>
        </p:spPr>
      </p:pic>
      <p:pic>
        <p:nvPicPr>
          <p:cNvPr id="5" name="Рисунок 4" descr="20210601_111702.jpg"/>
          <p:cNvPicPr>
            <a:picLocks noChangeAspect="1"/>
          </p:cNvPicPr>
          <p:nvPr/>
        </p:nvPicPr>
        <p:blipFill>
          <a:blip r:embed="rId3" cstate="print"/>
          <a:srcRect t="12280"/>
          <a:stretch>
            <a:fillRect/>
          </a:stretch>
        </p:blipFill>
        <p:spPr>
          <a:xfrm rot="5400000">
            <a:off x="-438303" y="3614766"/>
            <a:ext cx="3611893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593" y="2967335"/>
            <a:ext cx="82128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подальше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утвердження відкритої і демократичної державно – громадської системи управління навчальним закладом, поєднання державного і громадського контролю за прозорістю прийняття і виконання управлінських рішень запровадження колегіальної етики управлінської діяльності завідувача.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звітування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прозорість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відкритість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демократичність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закладом.</a:t>
            </a:r>
          </a:p>
          <a:p>
            <a:pPr lvl="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навчальним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закладом.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Дошкільний навчальний заклад здійснює свою діяльність відповідно до нормативних документів та законодавчих актів України: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Конституції України;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освіту”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дошкільну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освіту”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“Положення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про дошкільний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навчальий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заклад”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Базового компоненту дошкільної освіти України;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охорону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праці”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цивільну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оборону”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дорожній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рух”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відпустки”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Закону України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мови”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Конвенції ООН про права дитини;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також, відповідно власного Статуту та плану роботи ЗДО на рік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освітні програми ЗДО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Програма розвитку дитини дошкільного віку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“Українське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дошкілля”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автори О.Білан, Л.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Возна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Освітня програма для дітей старшого дошкільного віку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“Впевнений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старт”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авт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Н.Гавриш, Т.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Піроженко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Додаткові освітні програми ЗДО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Корекційне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навчання з розвитку мовлення дітей старшого дошкільного віку із загальним недорозвитком мовлення. Програмно-методичний комплекс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./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Рібцун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Ю.В.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Програма художньо-естетичного розвитку дітей раннього та дошкільного віку «Радість творчості»/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Р.М. Борщ, Д.В. Самойлик.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Програма з морального виховання дітей дошкільного віку «Скарбниця моралі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»/ Л.В.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Грайлик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. Парціальна програма з організації театралізованої діяльності в дошкільному навчальному закладі.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/ Березина О.М.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“Вчимося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жити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разом”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парціальна програма з розвитку соціальних навичок ефективної взаємодії дітей віком від 4 до 6,7 років/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Піроженко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Т.,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Хартман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О.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“Дошкільнятам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освіта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Петриківський первоцвіт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методичний посібник/Упор.: 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В.І.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Купрієнко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Н.О.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Міхіна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І.Б.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Корінько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ін.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Педагогічна рада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1124_135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556792"/>
            <a:ext cx="4824536" cy="5040560"/>
          </a:xfrm>
        </p:spPr>
      </p:pic>
      <p:pic>
        <p:nvPicPr>
          <p:cNvPr id="5" name="Рисунок 4" descr="20201124_1416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44005" y="2176870"/>
            <a:ext cx="5040557" cy="38004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“Свято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Осені”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1019_102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091947" cy="5013176"/>
          </a:xfrm>
          <a:prstGeom prst="rect">
            <a:avLst/>
          </a:prstGeom>
        </p:spPr>
      </p:pic>
      <p:pic>
        <p:nvPicPr>
          <p:cNvPr id="7" name="Содержимое 6" descr="20201019_101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72517" y="1664804"/>
            <a:ext cx="5040561" cy="42484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“Козацькі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забави”</a:t>
            </a:r>
            <a:endParaRPr lang="ru-RU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01012_095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392488" cy="4525963"/>
          </a:xfrm>
        </p:spPr>
      </p:pic>
      <p:pic>
        <p:nvPicPr>
          <p:cNvPr id="5" name="Рисунок 4" descr="20201012_100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392488" cy="4536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358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ЗВІТ завідувача комунального закладу освіти “Дошкільний навчальний заклад (ясла-садок) комбінованого типу №12 “Журавлик” Синельниківської міської ради за 2020 – 2021 навчальний рік перед колективом та громадськістю</vt:lpstr>
      <vt:lpstr>Слайд 2</vt:lpstr>
      <vt:lpstr>Слайд 3</vt:lpstr>
      <vt:lpstr>Дошкільний навчальний заклад здійснює свою діяльність відповідно до нормативних документів та законодавчих актів України:</vt:lpstr>
      <vt:lpstr>Основні освітні програми ЗДО</vt:lpstr>
      <vt:lpstr>Додаткові освітні програми ЗДО</vt:lpstr>
      <vt:lpstr>Педагогічна рада</vt:lpstr>
      <vt:lpstr>“Свято Осені”</vt:lpstr>
      <vt:lpstr>“Козацькі забави”</vt:lpstr>
      <vt:lpstr>“Безпека на дорозі”</vt:lpstr>
      <vt:lpstr>Тиждень БЖД</vt:lpstr>
      <vt:lpstr>Гурток “Дзвіночки”</vt:lpstr>
      <vt:lpstr>Stream - освіта </vt:lpstr>
      <vt:lpstr>Слайд 14</vt:lpstr>
      <vt:lpstr>“Великоднє дерево”</vt:lpstr>
      <vt:lpstr>Навчаємося сервірувати столи за правилами етикету</vt:lpstr>
      <vt:lpstr>“Свято Стрітеня”</vt:lpstr>
      <vt:lpstr>“Свято Стрітеня”</vt:lpstr>
      <vt:lpstr>Випускний у садочку</vt:lpstr>
      <vt:lpstr>“Перше червня - День захисту дітей”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завідувача комунального закладу освіти “Дошкільний навчальний заклад (ясла-садок) комбінованого типу №12 “Журавлик” Синельниківської міської ради за 2020 – 2021 навчальний рік перед колективом та громадскістю</dc:title>
  <dc:creator>www.PHILka.RU</dc:creator>
  <cp:lastModifiedBy>ДНЗ №12</cp:lastModifiedBy>
  <cp:revision>45</cp:revision>
  <dcterms:created xsi:type="dcterms:W3CDTF">2021-06-09T10:28:56Z</dcterms:created>
  <dcterms:modified xsi:type="dcterms:W3CDTF">2021-06-10T13:29:00Z</dcterms:modified>
</cp:coreProperties>
</file>